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7" r:id="rId3"/>
    <p:sldId id="259" r:id="rId4"/>
    <p:sldId id="261" r:id="rId5"/>
    <p:sldId id="260" r:id="rId6"/>
    <p:sldId id="262" r:id="rId7"/>
    <p:sldId id="265" r:id="rId8"/>
    <p:sldId id="264" r:id="rId9"/>
    <p:sldId id="266" r:id="rId10"/>
    <p:sldId id="263" r:id="rId11"/>
    <p:sldId id="257" r:id="rId12"/>
    <p:sldId id="268" r:id="rId13"/>
    <p:sldId id="269" r:id="rId14"/>
    <p:sldId id="270" r:id="rId15"/>
    <p:sldId id="25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43" d="100"/>
          <a:sy n="43" d="100"/>
        </p:scale>
        <p:origin x="37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0DE4D-8E2E-4A9D-A3EE-DE1E90AA1B09}" type="datetimeFigureOut">
              <a:rPr lang="zh-CN" altLang="en-US" smtClean="0"/>
              <a:t>2015/9/11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71A67-2F47-4E98-96F0-09E1B87713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9780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2A427-4597-4A18-8F29-F3A2BDAED247}" type="datetimeFigureOut">
              <a:rPr lang="zh-CN" altLang="en-US" smtClean="0"/>
              <a:t>2015/9/11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A84A1-32D9-4F64-A51D-BDB4B995A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5507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EC70F-1E2D-42B3-A269-FC088144038D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9FED3-0630-4B5B-B385-BB8350E40A74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577CC-56FB-496D-98F8-8EFECFC227F5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9B49-1549-45B8-B4C4-B2FB71B5662A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757C4-47FA-4220-B516-1CF90B2161EC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633FF-0BAA-4E6A-9E25-AB19E8DE3A31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7291-2453-458F-BFBB-4CACED414DDB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340D1-6896-4C38-B30B-7AA535F7C052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2817-1656-43CA-9EED-F4D9E4F34B61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E6C5-8FB0-4773-A657-6C3AB1ABFDA3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ED6E-F19B-4909-A4BF-FDDACB432976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5C1F1-FB8B-42BE-9D85-F43EE4986BB3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77F5-2DD7-4A46-A9B2-630FCE4E8944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0290-7630-43BD-BB81-EBFB2D6E880C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7D7B-74D1-4C78-94A7-552DA13B6C47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7086F-4A23-4268-B9F8-C8A251FDE9FE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524-E030-4EF4-846C-507FD9585DB6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512701E-E2EC-4B63-9C88-CD7C5F49BCC1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5717" y="3703242"/>
            <a:ext cx="5114521" cy="1641490"/>
          </a:xfrm>
        </p:spPr>
        <p:txBody>
          <a:bodyPr/>
          <a:lstStyle/>
          <a:p>
            <a:r>
              <a:rPr lang="zh-CN" altLang="en-US" dirty="0" smtClean="0"/>
              <a:t>实习答辩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950817" y="5344732"/>
            <a:ext cx="2428739" cy="61049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2015</a:t>
            </a:r>
            <a:r>
              <a:rPr lang="en-US" altLang="zh-CN" dirty="0"/>
              <a:t>.</a:t>
            </a:r>
            <a:r>
              <a:rPr lang="en-US" altLang="zh-CN" dirty="0" smtClean="0"/>
              <a:t>09.11</a:t>
            </a:r>
            <a:endParaRPr lang="zh-CN" altLang="en-US" dirty="0"/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10455498" y="6063803"/>
            <a:ext cx="1269641" cy="6104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代振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567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业务收获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8200" y="16906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其他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172314" y="2145955"/>
            <a:ext cx="4173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主站一些简单的改动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一些细小的</a:t>
            </a:r>
            <a:r>
              <a:rPr lang="en-US" altLang="zh-CN" dirty="0" smtClean="0"/>
              <a:t>bugs</a:t>
            </a:r>
          </a:p>
        </p:txBody>
      </p:sp>
    </p:spTree>
    <p:extLst>
      <p:ext uri="{BB962C8B-B14F-4D97-AF65-F5344CB8AC3E}">
        <p14:creationId xmlns:p14="http://schemas.microsoft.com/office/powerpoint/2010/main" val="50119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技术成长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38200" y="16906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“干货”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72314" y="2145955"/>
            <a:ext cx="958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基本了解了花田整个项目的架构、目录结构；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熟悉了</a:t>
            </a:r>
            <a:r>
              <a:rPr lang="en-US" altLang="zh-CN" dirty="0" smtClean="0"/>
              <a:t>velocity</a:t>
            </a:r>
            <a:r>
              <a:rPr lang="zh-CN" altLang="en-US" dirty="0" smtClean="0"/>
              <a:t>的基本语法，了解了</a:t>
            </a:r>
            <a:r>
              <a:rPr lang="en-US" altLang="zh-CN" dirty="0" err="1" smtClean="0"/>
              <a:t>vm</a:t>
            </a:r>
            <a:r>
              <a:rPr lang="zh-CN" altLang="en-US" dirty="0" smtClean="0"/>
              <a:t>各文件之间的关系；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了解了项目中的代码规范，每行代码都须遵循；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学习了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类与继承、面向对象的东西、各文件之间的相互调用、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模板的使用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学习了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之前未曾涉猎的深层的东西，了解了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上的欠缺；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学习了如何规范书写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：标签的选择，</a:t>
            </a:r>
            <a:r>
              <a:rPr lang="en-US" altLang="zh-CN" dirty="0" smtClean="0"/>
              <a:t>id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的命名规范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131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技术成长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38200" y="16906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“干货”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72314" y="2145955"/>
            <a:ext cx="95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一些工具的使用：</a:t>
            </a:r>
            <a:r>
              <a:rPr lang="en-US" altLang="zh-CN" dirty="0" err="1" smtClean="0"/>
              <a:t>xshell</a:t>
            </a:r>
            <a:r>
              <a:rPr lang="zh-CN" altLang="en-US" dirty="0" smtClean="0"/>
              <a:t>的使用、</a:t>
            </a:r>
            <a:r>
              <a:rPr lang="en-US" altLang="zh-CN" dirty="0" err="1" smtClean="0"/>
              <a:t>svn</a:t>
            </a:r>
            <a:r>
              <a:rPr lang="zh-CN" altLang="en-US" dirty="0" smtClean="0"/>
              <a:t>简单命令行、</a:t>
            </a:r>
            <a:r>
              <a:rPr lang="en-US" altLang="zh-CN" dirty="0" smtClean="0"/>
              <a:t>ftp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sublime</a:t>
            </a:r>
            <a:r>
              <a:rPr lang="zh-CN" altLang="en-US" dirty="0" smtClean="0"/>
              <a:t>等；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CMS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redmine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wiki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worktile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14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技术成长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38200" y="16906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“软件”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72314" y="2145955"/>
            <a:ext cx="9589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了解了团队合作的整个过程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一个产品从无到有，到测试，到上线的完整流程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前端与同事沟通的重要性：产品、</a:t>
            </a:r>
            <a:r>
              <a:rPr lang="en-US" altLang="zh-CN" dirty="0" smtClean="0"/>
              <a:t>UI</a:t>
            </a:r>
            <a:r>
              <a:rPr lang="zh-CN" altLang="en-US" dirty="0" smtClean="0"/>
              <a:t>、后台、测试、运营等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059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技术成长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38200" y="16906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“软件”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72314" y="2145955"/>
            <a:ext cx="95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开发氛围：共享、互助、轻松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FF0000"/>
                </a:solidFill>
              </a:rPr>
              <a:t>成就感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87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87724-F059-4B95-8B2A-71A8BA72ADB7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4618672" y="2967335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谢谢！！</a:t>
            </a:r>
            <a:endParaRPr lang="zh-CN" alt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763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824" y="239072"/>
            <a:ext cx="5114521" cy="1641490"/>
          </a:xfrm>
        </p:spPr>
        <p:txBody>
          <a:bodyPr/>
          <a:lstStyle/>
          <a:p>
            <a:r>
              <a:rPr lang="zh-CN" altLang="en-US" dirty="0" smtClean="0"/>
              <a:t>实习答辩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950817" y="5344732"/>
            <a:ext cx="2428739" cy="61049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2015</a:t>
            </a:r>
            <a:r>
              <a:rPr lang="en-US" altLang="zh-CN" dirty="0"/>
              <a:t>.</a:t>
            </a:r>
            <a:r>
              <a:rPr lang="en-US" altLang="zh-CN" dirty="0" smtClean="0"/>
              <a:t>09.11</a:t>
            </a:r>
            <a:endParaRPr lang="zh-CN" altLang="en-US" dirty="0"/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10455498" y="6063803"/>
            <a:ext cx="1269641" cy="6104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代振</a:t>
            </a:r>
            <a:endParaRPr lang="zh-CN" alt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914400" y="2337763"/>
            <a:ext cx="3540368" cy="1325563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Wingdings" panose="05000000000000000000" pitchFamily="2" charset="2"/>
              <a:buChar char="l"/>
            </a:pPr>
            <a:r>
              <a:rPr lang="zh-CN" altLang="en-US" sz="6000" dirty="0" smtClean="0"/>
              <a:t>业务收获</a:t>
            </a:r>
            <a:endParaRPr lang="zh-CN" altLang="en-US" sz="6000" dirty="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914400" y="4019169"/>
            <a:ext cx="3540368" cy="1325563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Wingdings" panose="05000000000000000000" pitchFamily="2" charset="2"/>
              <a:buChar char="l"/>
            </a:pPr>
            <a:r>
              <a:rPr lang="zh-CN" altLang="en-US" sz="6000" dirty="0" smtClean="0"/>
              <a:t>技术成长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0099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业务收获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8200" y="1690688"/>
            <a:ext cx="184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七夕嘉年华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6495"/>
            <a:ext cx="2139401" cy="3803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91" y="3356990"/>
            <a:ext cx="5277009" cy="2752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4705191" y="1690688"/>
            <a:ext cx="7199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第一个</a:t>
            </a:r>
            <a:r>
              <a:rPr lang="zh-CN" altLang="en-US" dirty="0" smtClean="0"/>
              <a:t>项目 手机端与</a:t>
            </a:r>
            <a:r>
              <a:rPr lang="en-US" altLang="zh-CN" dirty="0" smtClean="0"/>
              <a:t>PC</a:t>
            </a:r>
            <a:r>
              <a:rPr lang="zh-CN" altLang="en-US" dirty="0" smtClean="0"/>
              <a:t>端独立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了解</a:t>
            </a:r>
            <a:r>
              <a:rPr lang="zh-CN" altLang="en-US" dirty="0" smtClean="0"/>
              <a:t>了一个网页产生的过程，</a:t>
            </a:r>
            <a:r>
              <a:rPr lang="en-US" altLang="zh-CN" dirty="0" err="1" smtClean="0"/>
              <a:t>svn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CMS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ftp</a:t>
            </a:r>
            <a:r>
              <a:rPr lang="zh-CN" altLang="en-US" dirty="0" smtClean="0"/>
              <a:t>等工具的使用，尝试动画，踩过坑，了解了上线的流程，了解手机端与</a:t>
            </a:r>
            <a:r>
              <a:rPr lang="en-US" altLang="zh-CN" dirty="0" smtClean="0"/>
              <a:t>PC</a:t>
            </a:r>
            <a:r>
              <a:rPr lang="zh-CN" altLang="en-US" dirty="0" smtClean="0"/>
              <a:t>端的差异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知道一些知识的欠缺：</a:t>
            </a:r>
            <a:r>
              <a:rPr lang="en-US" altLang="zh-CN" dirty="0" err="1" smtClean="0"/>
              <a:t>wap</a:t>
            </a:r>
            <a:r>
              <a:rPr lang="zh-CN" altLang="en-US" dirty="0" smtClean="0"/>
              <a:t>、兼容性等。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632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业务收获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8200" y="16906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七夕活动汇总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334" y="2060020"/>
            <a:ext cx="6932531" cy="3621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154729" y="2145955"/>
            <a:ext cx="4173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Arial" panose="020B0604020202020204" pitchFamily="34" charset="0"/>
              <a:buChar char="•"/>
            </a:pPr>
            <a:r>
              <a:rPr lang="zh-CN" altLang="en-US" dirty="0" smtClean="0"/>
              <a:t>比较简单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多个块的堆叠</a:t>
            </a:r>
            <a:r>
              <a:rPr lang="en-US" altLang="zh-CN" dirty="0" smtClean="0"/>
              <a:t>+</a:t>
            </a:r>
            <a:r>
              <a:rPr lang="zh-CN" altLang="en-US" dirty="0" smtClean="0"/>
              <a:t>基本布局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难点：时间短，一天完成并上线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333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业务收获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30532" y="1690688"/>
            <a:ext cx="184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芝麻特权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6495"/>
            <a:ext cx="2139401" cy="3803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91" y="3356990"/>
            <a:ext cx="5277008" cy="2752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4705191" y="1690688"/>
            <a:ext cx="7199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比较</a:t>
            </a:r>
            <a:r>
              <a:rPr lang="zh-CN" altLang="en-US" dirty="0" smtClean="0"/>
              <a:t>简单     </a:t>
            </a:r>
            <a:r>
              <a:rPr lang="en-US" altLang="zh-CN" dirty="0" smtClean="0"/>
              <a:t>PC</a:t>
            </a:r>
            <a:r>
              <a:rPr lang="zh-CN" altLang="en-US" dirty="0" smtClean="0"/>
              <a:t>端，手机端自适应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难点</a:t>
            </a:r>
            <a:r>
              <a:rPr lang="zh-CN" altLang="en-US" dirty="0" smtClean="0"/>
              <a:t>：“享受特权”</a:t>
            </a:r>
            <a:r>
              <a:rPr lang="zh-CN" altLang="en-US" dirty="0" smtClean="0"/>
              <a:t>按钮</a:t>
            </a:r>
            <a:r>
              <a:rPr lang="zh-CN" altLang="en-US" dirty="0" smtClean="0"/>
              <a:t>的跳转问题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认真学习项目代码、多请教。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127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业务收获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11:02:14 AM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30532" y="1690688"/>
            <a:ext cx="184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诚信交友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6495"/>
            <a:ext cx="2139400" cy="3803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901" y="3356990"/>
            <a:ext cx="5269587" cy="2752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4705191" y="1690688"/>
            <a:ext cx="7199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布局同芝麻</a:t>
            </a:r>
            <a:r>
              <a:rPr lang="zh-CN" altLang="en-US" dirty="0" smtClean="0"/>
              <a:t>特权   </a:t>
            </a:r>
            <a:r>
              <a:rPr lang="en-US" altLang="zh-CN" dirty="0" smtClean="0"/>
              <a:t>PC</a:t>
            </a:r>
            <a:r>
              <a:rPr lang="zh-CN" altLang="en-US" dirty="0"/>
              <a:t>端，手机端自适应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难点</a:t>
            </a:r>
            <a:r>
              <a:rPr lang="zh-CN" altLang="en-US" dirty="0" smtClean="0"/>
              <a:t>：同“享受特权”按钮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多总结、规范代码结构等，以便复用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476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业务收获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30532" y="1690688"/>
            <a:ext cx="245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诚信交友二次宣传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34" y="2306495"/>
            <a:ext cx="2138331" cy="3803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14" y="3356990"/>
            <a:ext cx="5044760" cy="2752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6823872" y="1690688"/>
            <a:ext cx="4452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布局基本不变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换</a:t>
            </a:r>
            <a:r>
              <a:rPr lang="en-US" altLang="zh-CN" dirty="0" smtClean="0"/>
              <a:t>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数据：与后台的沟通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117" y="2306494"/>
            <a:ext cx="2138982" cy="3803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984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业务收获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8200" y="1690688"/>
            <a:ext cx="184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成功故事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6495"/>
            <a:ext cx="2139401" cy="3803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963" y="3356990"/>
            <a:ext cx="5137464" cy="2752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4705191" y="1690688"/>
            <a:ext cx="7199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微信公众号内嵌</a:t>
            </a:r>
            <a:r>
              <a:rPr lang="en-US" altLang="zh-CN" dirty="0" err="1" smtClean="0"/>
              <a:t>wap</a:t>
            </a:r>
            <a:r>
              <a:rPr lang="zh-CN" altLang="en-US" dirty="0" smtClean="0"/>
              <a:t>页及对应</a:t>
            </a:r>
            <a:r>
              <a:rPr lang="en-US" altLang="zh-CN" dirty="0" smtClean="0"/>
              <a:t>audit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逐渐熟悉</a:t>
            </a:r>
            <a:r>
              <a:rPr lang="en-US" altLang="zh-CN" dirty="0" err="1" smtClean="0"/>
              <a:t>wap</a:t>
            </a:r>
            <a:r>
              <a:rPr lang="zh-CN" altLang="en-US" dirty="0" smtClean="0"/>
              <a:t>开发基本知识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增加了与后台、测试、产品等同事的</a:t>
            </a:r>
            <a:r>
              <a:rPr lang="zh-CN" altLang="en-US" dirty="0" smtClean="0"/>
              <a:t>沟通</a:t>
            </a:r>
            <a:r>
              <a:rPr lang="zh-CN" altLang="en-US" dirty="0" smtClean="0"/>
              <a:t>，了解到缺乏沟通弊端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306495"/>
            <a:ext cx="2139401" cy="37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2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业务收获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10:17:29 AM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8200" y="16906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新手福利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172314" y="2145955"/>
            <a:ext cx="4173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拉新活动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较复杂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纠结：多次改需求，上线多次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多问、多项：做之前与产品确认、有疑问及时提，多余后台沟通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0020"/>
            <a:ext cx="2139401" cy="3803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330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深度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TM04033923[[fn=深度]]</Template>
  <TotalTime>214</TotalTime>
  <Words>482</Words>
  <Application>Microsoft Office PowerPoint</Application>
  <PresentationFormat>宽屏</PresentationFormat>
  <Paragraphs>96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华文楷体</vt:lpstr>
      <vt:lpstr>Arial</vt:lpstr>
      <vt:lpstr>Corbel</vt:lpstr>
      <vt:lpstr>Wingdings</vt:lpstr>
      <vt:lpstr>深度</vt:lpstr>
      <vt:lpstr>实习答辩</vt:lpstr>
      <vt:lpstr>实习答辩</vt:lpstr>
      <vt:lpstr>业务收获</vt:lpstr>
      <vt:lpstr>业务收获</vt:lpstr>
      <vt:lpstr>业务收获</vt:lpstr>
      <vt:lpstr>业务收获</vt:lpstr>
      <vt:lpstr>业务收获</vt:lpstr>
      <vt:lpstr>业务收获</vt:lpstr>
      <vt:lpstr>业务收获</vt:lpstr>
      <vt:lpstr>业务收获</vt:lpstr>
      <vt:lpstr>技术成长</vt:lpstr>
      <vt:lpstr>技术成长</vt:lpstr>
      <vt:lpstr>技术成长</vt:lpstr>
      <vt:lpstr>技术成长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 Dai</dc:creator>
  <cp:lastModifiedBy>zhendai</cp:lastModifiedBy>
  <cp:revision>33</cp:revision>
  <dcterms:created xsi:type="dcterms:W3CDTF">2015-09-09T15:13:28Z</dcterms:created>
  <dcterms:modified xsi:type="dcterms:W3CDTF">2015-09-11T03:20:24Z</dcterms:modified>
</cp:coreProperties>
</file>